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4ugt0oF+i9fSG9EmWRSW6VDec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1179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02be61b0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702be61b01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702be61b01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1b5eb669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71b5eb6694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71b5eb6694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b5eb669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71b5eb6694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g71b5eb6694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1b5eb669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71b5eb6694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71b5eb6694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02be61b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702be61b0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702be61b0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5" name="Google Shape;255;g702be61b01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02be61b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702be61b0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702be61b0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02be61b0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702be61b01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702be61b01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02be61b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702be61b0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702be61b01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8" name="Google Shape;288;g702be61b01_0_1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b5eb669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71b5eb6694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71b5eb6694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1b5eb669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71b5eb6694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g71b5eb6694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1b5eb669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71b5eb6694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71b5eb6694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15" name="Google Shape;315;g71b5eb6694_0_8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1bf7b78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71bf7b78e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71bf7b78e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1bf7b78e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71bf7b78e8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71bf7b78e8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1bf7b78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71bf7b78e8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g71bf7b78e8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50" name="Google Shape;35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62" name="Google Shape;36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1b5eb669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1b5eb669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71b5eb669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3" name="Google Shape;173;g71b5eb6694_0_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2be61b0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702be61b01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702be61b01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02be61b0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702be61b01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702be61b01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1b5eb669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71b5eb6694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71b5eb6694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02be61b0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702be61b01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702be61b01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7" name="Google Shape;207;g702be61b01_0_12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6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5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5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5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35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35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35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35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35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35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35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5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35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5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5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5" descr="Резултат с изображение за mind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5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118" name="Google Shape;118;p35" descr="HackVrats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35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36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6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6" descr="us4bg-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6" descr="promianata-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6" descr="vratsa-municipality-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6" descr="Telerik_Academy_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6" descr="mindhub-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6" descr="NMD-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6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7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7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8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8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2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1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31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2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32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0" name="Google Shape;80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3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4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34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4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s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s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omponen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s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3.4/css/#grid-option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3.4/css/#grid-example-mixed-complet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3.4/css/#grid-example-mixed-comple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3.4/css/#grid-example-mixed-complet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3.4/css/#grid-example-mixed-comple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dots.com/the-history-of-content-delivery-networks-cd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/>
              <a:t>bootstrap</a:t>
            </a:r>
            <a:br>
              <a:rPr lang="en-US"/>
            </a:br>
            <a:endParaRPr/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2be61b01_0_1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или как да използваме Bootstrap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/v3.*/</a:t>
            </a:r>
            <a:endParaRPr/>
          </a:p>
        </p:txBody>
      </p:sp>
      <p:sp>
        <p:nvSpPr>
          <p:cNvPr id="216" name="Google Shape;216;g702be61b01_0_1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http://getbootstrap.com/css/#type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Blockquotes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Използване -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702be61b01_0_1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Bootstrap CSS &amp; Components</a:t>
            </a:r>
            <a:endParaRPr/>
          </a:p>
        </p:txBody>
      </p:sp>
      <p:sp>
        <p:nvSpPr>
          <p:cNvPr id="218" name="Google Shape;218;g702be61b01_0_1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19" name="Google Shape;219;g702be61b01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788" y="3716063"/>
            <a:ext cx="58959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1b5eb6694_0_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или как да използваме Bootstrap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/v3.*/</a:t>
            </a:r>
            <a:endParaRPr/>
          </a:p>
        </p:txBody>
      </p:sp>
      <p:sp>
        <p:nvSpPr>
          <p:cNvPr id="226" name="Google Shape;226;g71b5eb6694_0_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 всеки елемент, стил, големина, фон и др. има Bootstrap class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http://getbootstrap.com/css/#type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Buttons – бутони  class = “btn”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Големина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btn-xs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btn-sm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btn-md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btn-lg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71b5eb6694_0_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Bootstrap CSS &amp; Components</a:t>
            </a:r>
            <a:endParaRPr/>
          </a:p>
        </p:txBody>
      </p:sp>
      <p:sp>
        <p:nvSpPr>
          <p:cNvPr id="228" name="Google Shape;228;g71b5eb6694_0_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29" name="Google Shape;229;g71b5eb6694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125" y="3429000"/>
            <a:ext cx="5975875" cy="3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1b5eb6694_0_3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или как да използваме Bootstrap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/v3.*/</a:t>
            </a:r>
            <a:endParaRPr/>
          </a:p>
        </p:txBody>
      </p:sp>
      <p:sp>
        <p:nvSpPr>
          <p:cNvPr id="236" name="Google Shape;236;g71b5eb6694_0_3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Когато трябва да добавим повече класове – изреждаме ги един след друг в кавичките, отделени с разстояние /space/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71b5eb6694_0_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Bootstrap CSS &amp; Components</a:t>
            </a:r>
            <a:endParaRPr/>
          </a:p>
        </p:txBody>
      </p:sp>
      <p:sp>
        <p:nvSpPr>
          <p:cNvPr id="238" name="Google Shape;238;g71b5eb6694_0_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9" name="Google Shape;239;g71b5eb6694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924" y="3524475"/>
            <a:ext cx="73024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1b5eb6694_0_5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или как да използваме Bootstrap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/v3.*/</a:t>
            </a:r>
            <a:endParaRPr/>
          </a:p>
        </p:txBody>
      </p:sp>
      <p:sp>
        <p:nvSpPr>
          <p:cNvPr id="246" name="Google Shape;246;g71b5eb6694_0_5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Labels -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http://getbootstrap.com/components/#labels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Заглавие или текст, който искаме да отделим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 останалото съдържание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71b5eb6694_0_5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Bootstrap CSS &amp; Components</a:t>
            </a:r>
            <a:endParaRPr/>
          </a:p>
        </p:txBody>
      </p:sp>
      <p:sp>
        <p:nvSpPr>
          <p:cNvPr id="248" name="Google Shape;248;g71b5eb6694_0_5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49" name="Google Shape;249;g71b5eb6694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525" y="1459800"/>
            <a:ext cx="39528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71b5eb6694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0425" y="3958063"/>
            <a:ext cx="49720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2be61b01_0_0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Bootstrap Grid System</a:t>
            </a:r>
            <a:endParaRPr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02be61b01_0_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Bootstrap Grid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g702be61b01_0_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Екрана е разделен на 12 колони и ние задаваме широчините на елементите в брой на колони, така че общата сума да бъде 12.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Елементите се разполагат в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&lt;div class=”row”&gt;&lt;/div&gt;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*общия им брой колони е 12 - остават на един ред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**общият им брой колони е &gt;12 - преминават на следващ ред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Източник -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https://getbootstrap.com/docs/3.4/css/#grid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702be61b01_0_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Bootstrap Grid System</a:t>
            </a:r>
            <a:endParaRPr/>
          </a:p>
        </p:txBody>
      </p:sp>
      <p:sp>
        <p:nvSpPr>
          <p:cNvPr id="266" name="Google Shape;266;g702be61b01_0_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3" name="Google Shape;273;p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pic>
        <p:nvPicPr>
          <p:cNvPr id="274" name="Google Shape;27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0" y="1631675"/>
            <a:ext cx="11473224" cy="44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2be61b01_0_186"/>
          <p:cNvSpPr txBox="1">
            <a:spLocks noGrp="1"/>
          </p:cNvSpPr>
          <p:nvPr>
            <p:ph type="body" idx="1"/>
          </p:nvPr>
        </p:nvSpPr>
        <p:spPr>
          <a:xfrm>
            <a:off x="615300" y="2546400"/>
            <a:ext cx="10961400" cy="38508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&lt;div class=”row”&gt; 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	&lt;div class=”col-xs-8”&gt;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		&lt;div class=”row”&gt; 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			&lt;div class=”col-xs-8”&gt;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			&lt;/div&gt;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			&lt;div class=”col-xs-4”&gt;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			&lt;/div&gt;</a:t>
            </a:r>
            <a:endParaRPr sz="1400" b="0">
              <a:solidFill>
                <a:srgbClr val="1A340C"/>
              </a:solidFill>
            </a:endParaRPr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&lt;/div&gt;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	&lt;/div&gt;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	&lt;div class=”col-xs-4”&gt;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	&lt;/div&gt;</a:t>
            </a:r>
            <a:endParaRPr sz="1400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400" b="0">
                <a:solidFill>
                  <a:srgbClr val="1A340C"/>
                </a:solidFill>
              </a:rPr>
              <a:t>&lt;/div&gt;</a:t>
            </a:r>
            <a:endParaRPr sz="1800">
              <a:solidFill>
                <a:srgbClr val="1A340C"/>
              </a:solidFill>
            </a:endParaRPr>
          </a:p>
        </p:txBody>
      </p:sp>
      <p:sp>
        <p:nvSpPr>
          <p:cNvPr id="281" name="Google Shape;281;g702be61b01_0_18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2" name="Google Shape;282;g702be61b01_0_18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sp>
        <p:nvSpPr>
          <p:cNvPr id="283" name="Google Shape;283;g702be61b01_0_186"/>
          <p:cNvSpPr txBox="1"/>
          <p:nvPr/>
        </p:nvSpPr>
        <p:spPr>
          <a:xfrm>
            <a:off x="615300" y="1495013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Всеки елемент също може да се разглежда като разделен на 12 колони и вложените в него елементи да заемат х/12 части от неговата широчина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2be61b01_0_14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</a:rPr>
              <a:t>Breakpoints</a:t>
            </a:r>
            <a:endParaRPr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1b5eb6694_0_6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Breakpoints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g71b5eb6694_0_6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https://getbootstrap.com/docs/3.4/css/#grid-options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71b5eb6694_0_67"/>
          <p:cNvSpPr txBox="1">
            <a:spLocks noGrp="1"/>
          </p:cNvSpPr>
          <p:nvPr>
            <p:ph type="title"/>
          </p:nvPr>
        </p:nvSpPr>
        <p:spPr>
          <a:xfrm>
            <a:off x="190399" y="100750"/>
            <a:ext cx="11544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Breakpoints - lg, md, sm or xs, or all of them</a:t>
            </a:r>
            <a:endParaRPr/>
          </a:p>
        </p:txBody>
      </p:sp>
      <p:sp>
        <p:nvSpPr>
          <p:cNvPr id="299" name="Google Shape;299;g71b5eb6694_0_6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00" name="Google Shape;300;g71b5eb6694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313" y="2988538"/>
            <a:ext cx="844867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09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Bootstrap - същност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09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Добавяне към проект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09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Bootstrap компоненти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09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Grid system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1b5eb6694_0_77"/>
          <p:cNvSpPr>
            <a:spLocks noGrp="1"/>
          </p:cNvSpPr>
          <p:nvPr>
            <p:ph type="pic" idx="2"/>
          </p:nvPr>
        </p:nvSpPr>
        <p:spPr>
          <a:xfrm>
            <a:off x="190405" y="13538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Adaptive design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g71b5eb6694_0_7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combination of breakpoints for adaptive design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https://getbootstrap.com/docs/3.4/css/#grid-example-mixed-complete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71b5eb6694_0_77"/>
          <p:cNvSpPr txBox="1">
            <a:spLocks noGrp="1"/>
          </p:cNvSpPr>
          <p:nvPr>
            <p:ph type="title"/>
          </p:nvPr>
        </p:nvSpPr>
        <p:spPr>
          <a:xfrm>
            <a:off x="190399" y="100750"/>
            <a:ext cx="11544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Breakpoints - lg, md, sm or xs, or all of them</a:t>
            </a:r>
            <a:endParaRPr/>
          </a:p>
        </p:txBody>
      </p:sp>
      <p:sp>
        <p:nvSpPr>
          <p:cNvPr id="309" name="Google Shape;309;g71b5eb6694_0_7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10" name="Google Shape;310;g71b5eb6694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900" y="2947575"/>
            <a:ext cx="8098549" cy="3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1b5eb6694_0_88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</a:rPr>
              <a:t>Offset</a:t>
            </a:r>
            <a:endParaRPr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1bf7b78e8_0_0"/>
          <p:cNvSpPr>
            <a:spLocks noGrp="1"/>
          </p:cNvSpPr>
          <p:nvPr>
            <p:ph type="pic" idx="2"/>
          </p:nvPr>
        </p:nvSpPr>
        <p:spPr>
          <a:xfrm>
            <a:off x="190405" y="13538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offsett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g71bf7b78e8_0_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https://getbootstrap.com/docs/3.4/css/#grid-offsetting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71bf7b78e8_0_0"/>
          <p:cNvSpPr txBox="1">
            <a:spLocks noGrp="1"/>
          </p:cNvSpPr>
          <p:nvPr>
            <p:ph type="title"/>
          </p:nvPr>
        </p:nvSpPr>
        <p:spPr>
          <a:xfrm>
            <a:off x="190399" y="100750"/>
            <a:ext cx="11544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Bootstrap - offsetting columns</a:t>
            </a:r>
            <a:endParaRPr/>
          </a:p>
        </p:txBody>
      </p:sp>
      <p:sp>
        <p:nvSpPr>
          <p:cNvPr id="326" name="Google Shape;326;g71bf7b78e8_0_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27" name="Google Shape;327;g71bf7b78e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913" y="2508700"/>
            <a:ext cx="1050607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1bf7b78e8_0_10"/>
          <p:cNvSpPr>
            <a:spLocks noGrp="1"/>
          </p:cNvSpPr>
          <p:nvPr>
            <p:ph type="pic" idx="2"/>
          </p:nvPr>
        </p:nvSpPr>
        <p:spPr>
          <a:xfrm>
            <a:off x="190405" y="13538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offsett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g71bf7b78e8_0_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https://getbootstrap.com/docs/3.4/css/#grid-offsetting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отместваме съдържанието с х колони, които се включват в 12тте колони, на които е разпределен екрана/елемента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= “col-md-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offset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-4”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= “col-sm-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offset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-4”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71bf7b78e8_0_10"/>
          <p:cNvSpPr txBox="1">
            <a:spLocks noGrp="1"/>
          </p:cNvSpPr>
          <p:nvPr>
            <p:ph type="title"/>
          </p:nvPr>
        </p:nvSpPr>
        <p:spPr>
          <a:xfrm>
            <a:off x="190399" y="100750"/>
            <a:ext cx="11544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Bootstrap - offsetting columns</a:t>
            </a:r>
            <a:endParaRPr/>
          </a:p>
        </p:txBody>
      </p:sp>
      <p:sp>
        <p:nvSpPr>
          <p:cNvPr id="336" name="Google Shape;336;g71bf7b78e8_0_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1bf7b78e8_0_20"/>
          <p:cNvSpPr>
            <a:spLocks noGrp="1"/>
          </p:cNvSpPr>
          <p:nvPr>
            <p:ph type="pic" idx="2"/>
          </p:nvPr>
        </p:nvSpPr>
        <p:spPr>
          <a:xfrm>
            <a:off x="190405" y="13538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offsett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g71bf7b78e8_0_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https://getbootstrap.com/docs/3.4/css/#grid-offsetting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Приложение - центриране на 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45720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съдържание в екрана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45720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съдържание вложено в елемент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71bf7b78e8_0_20"/>
          <p:cNvSpPr txBox="1">
            <a:spLocks noGrp="1"/>
          </p:cNvSpPr>
          <p:nvPr>
            <p:ph type="title"/>
          </p:nvPr>
        </p:nvSpPr>
        <p:spPr>
          <a:xfrm>
            <a:off x="190399" y="100750"/>
            <a:ext cx="11544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Bootstrap - offsetting columns</a:t>
            </a:r>
            <a:endParaRPr/>
          </a:p>
        </p:txBody>
      </p:sp>
      <p:sp>
        <p:nvSpPr>
          <p:cNvPr id="345" name="Google Shape;345;g71bf7b78e8_0_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65" name="Google Shape;365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66" name="Google Shape;366;p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</a:rPr>
              <a:t>Същност</a:t>
            </a:r>
            <a:endParaRPr sz="24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Bootstrap 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 - популярния framework /HTML, CSS, JavaScript/ за разработване на уеб сайтове с адаптивен дизайн.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+облекчава разработката - може да вземем наготово всички елементи, необходими за разработването на уеб сайт -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Grid, Typography, Tables, Forms, Buttons.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Също така и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Dropdowns, Navigation, Modals, Typehead, Pagination, Carousal, Breadcrumb, Tab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+Може да използваме и свои стилови правила едновременно с Bootstrap и да направим проекта си уникален.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+Bootstrap е безплатен.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-сайтовете, разработени само с Bootstrap си приличат.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Официален сайт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i="1"/>
              <a:t>Същност</a:t>
            </a:r>
            <a:endParaRPr i="1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1b5eb6694_0_3"/>
          <p:cNvSpPr/>
          <p:nvPr/>
        </p:nvSpPr>
        <p:spPr>
          <a:xfrm>
            <a:off x="4102900" y="227792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</a:rPr>
              <a:t>Добавяне към проект</a:t>
            </a:r>
            <a:endParaRPr sz="24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2be61b01_0_1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2" name="Google Shape;182;g702be61b01_0_1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Добавяне към проект</a:t>
            </a:r>
            <a:endParaRPr/>
          </a:p>
        </p:txBody>
      </p:sp>
      <p:sp>
        <p:nvSpPr>
          <p:cNvPr id="183" name="Google Shape;183;g702be61b01_0_136"/>
          <p:cNvSpPr txBox="1"/>
          <p:nvPr/>
        </p:nvSpPr>
        <p:spPr>
          <a:xfrm>
            <a:off x="644175" y="1263288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chemeClr val="dk1"/>
                </a:solidFill>
              </a:rPr>
              <a:t>Вариант 1: като свалим Bootstrap</a:t>
            </a:r>
            <a:endParaRPr sz="28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chemeClr val="dk1"/>
                </a:solidFill>
              </a:rPr>
              <a:t>Вариант 2: с линк към Bootstrap</a:t>
            </a:r>
            <a:r>
              <a:rPr lang="en-US" sz="285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-US" sz="2850" u="sng">
                <a:solidFill>
                  <a:schemeClr val="dk1"/>
                </a:solidFill>
                <a:hlinkClick r:id="rId3"/>
              </a:rPr>
              <a:t>CDN</a:t>
            </a:r>
            <a:endParaRPr sz="285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2be61b01_0_147"/>
          <p:cNvSpPr txBox="1">
            <a:spLocks noGrp="1"/>
          </p:cNvSpPr>
          <p:nvPr>
            <p:ph type="body" idx="1"/>
          </p:nvPr>
        </p:nvSpPr>
        <p:spPr>
          <a:xfrm>
            <a:off x="763925" y="3208525"/>
            <a:ext cx="10961400" cy="645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&lt;link href="css/bootstrap.min.css" rel="stylesheet"&gt;</a:t>
            </a:r>
            <a:endParaRPr sz="18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/>
          </a:p>
        </p:txBody>
      </p:sp>
      <p:sp>
        <p:nvSpPr>
          <p:cNvPr id="190" name="Google Shape;190;g702be61b01_0_1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1" name="Google Shape;191;g702be61b01_0_1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Добавяне към проект</a:t>
            </a:r>
            <a:endParaRPr/>
          </a:p>
        </p:txBody>
      </p:sp>
      <p:sp>
        <p:nvSpPr>
          <p:cNvPr id="192" name="Google Shape;192;g702be61b01_0_147"/>
          <p:cNvSpPr txBox="1"/>
          <p:nvPr/>
        </p:nvSpPr>
        <p:spPr>
          <a:xfrm>
            <a:off x="660150" y="1263348"/>
            <a:ext cx="10871700" cy="15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Вариант 1 -  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1.Сваляме Bootstrap - http://getbootstrap.com/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2.Разархивираме в папката на вашия проект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3. Правим връзка към Bootstrap файла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4. Стиловият файл с правилата, които ние задаваме /или презаписваме такива на Bootstrap/ трябва да бъде свързан след Bootstrap файла.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595959"/>
              </a:solidFill>
            </a:endParaRPr>
          </a:p>
        </p:txBody>
      </p:sp>
      <p:sp>
        <p:nvSpPr>
          <p:cNvPr id="193" name="Google Shape;193;g702be61b01_0_147"/>
          <p:cNvSpPr txBox="1">
            <a:spLocks noGrp="1"/>
          </p:cNvSpPr>
          <p:nvPr>
            <p:ph type="body" idx="1"/>
          </p:nvPr>
        </p:nvSpPr>
        <p:spPr>
          <a:xfrm>
            <a:off x="763925" y="5128750"/>
            <a:ext cx="10961400" cy="1083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&lt;link href="css/bootstrap.min.css" rel="stylesheet"&gt;</a:t>
            </a:r>
            <a:endParaRPr sz="18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&lt;link href="css/mystyle.css" rel="stylesheet"&gt;</a:t>
            </a: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b5eb6694_0_13"/>
          <p:cNvSpPr txBox="1">
            <a:spLocks noGrp="1"/>
          </p:cNvSpPr>
          <p:nvPr>
            <p:ph type="body" idx="1"/>
          </p:nvPr>
        </p:nvSpPr>
        <p:spPr>
          <a:xfrm>
            <a:off x="763925" y="2988300"/>
            <a:ext cx="10961400" cy="20505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&lt;!-- Latest compiled and minified CSS --&gt;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&lt;link rel="stylesheet" href="https://stackpath.bootstrapcdn.com/bootstrap/3.4.1/css/bootstrap.min.css" integrity="sha384-HSMxcRTRxnN+Bdg0JdbxYKrThecOKuH5zCYotlSAcp1+c8xmyTe9GYg1l9a69psu" crossorigin="anonymous"&gt;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71b5eb6694_0_1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1" name="Google Shape;201;g71b5eb6694_0_1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Връзка към CDN</a:t>
            </a:r>
            <a:endParaRPr/>
          </a:p>
        </p:txBody>
      </p:sp>
      <p:sp>
        <p:nvSpPr>
          <p:cNvPr id="202" name="Google Shape;202;g71b5eb6694_0_13"/>
          <p:cNvSpPr txBox="1"/>
          <p:nvPr/>
        </p:nvSpPr>
        <p:spPr>
          <a:xfrm>
            <a:off x="660150" y="1263348"/>
            <a:ext cx="10871700" cy="15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Вариант 2 -  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1.Добавяме линк към Bootstrap  CDN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02be61b01_0_120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Bootstrap CSS &amp; Components</a:t>
            </a:r>
            <a:endParaRPr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Microsoft Office PowerPoint</Application>
  <PresentationFormat>По избор</PresentationFormat>
  <Paragraphs>217</Paragraphs>
  <Slides>27</Slides>
  <Notes>27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27</vt:i4>
      </vt:variant>
    </vt:vector>
  </HeadingPairs>
  <TitlesOfParts>
    <vt:vector size="33" baseType="lpstr">
      <vt:lpstr>Arial</vt:lpstr>
      <vt:lpstr>Roboto</vt:lpstr>
      <vt:lpstr>Noto Sans Symbols</vt:lpstr>
      <vt:lpstr>Calibri</vt:lpstr>
      <vt:lpstr>Consolas</vt:lpstr>
      <vt:lpstr>1_SoftUni3_1</vt:lpstr>
      <vt:lpstr>bootstrap </vt:lpstr>
      <vt:lpstr>Table of Contents</vt:lpstr>
      <vt:lpstr>Презентация на PowerPoint</vt:lpstr>
      <vt:lpstr>Същност</vt:lpstr>
      <vt:lpstr>Презентация на PowerPoint</vt:lpstr>
      <vt:lpstr>Добавяне към проект</vt:lpstr>
      <vt:lpstr>Добавяне към проект</vt:lpstr>
      <vt:lpstr>Връзка към CDN</vt:lpstr>
      <vt:lpstr>Презентация на PowerPoint</vt:lpstr>
      <vt:lpstr>Bootstrap CSS &amp; Components</vt:lpstr>
      <vt:lpstr>Bootstrap CSS &amp; Components</vt:lpstr>
      <vt:lpstr>Bootstrap CSS &amp; Components</vt:lpstr>
      <vt:lpstr>Bootstrap CSS &amp; Components</vt:lpstr>
      <vt:lpstr>Презентация на PowerPoint</vt:lpstr>
      <vt:lpstr>Bootstrap Grid System</vt:lpstr>
      <vt:lpstr>CreateRUD - basics</vt:lpstr>
      <vt:lpstr>CreateRUD - basics</vt:lpstr>
      <vt:lpstr>Презентация на PowerPoint</vt:lpstr>
      <vt:lpstr>Breakpoints - lg, md, sm or xs, or all of them</vt:lpstr>
      <vt:lpstr>Breakpoints - lg, md, sm or xs, or all of them</vt:lpstr>
      <vt:lpstr>Презентация на PowerPoint</vt:lpstr>
      <vt:lpstr>Bootstrap - offsetting columns</vt:lpstr>
      <vt:lpstr>Bootstrap - offsetting columns</vt:lpstr>
      <vt:lpstr>Bootstrap - offsetting columns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</dc:title>
  <dc:creator>Milena</dc:creator>
  <cp:lastModifiedBy>Ariel</cp:lastModifiedBy>
  <cp:revision>1</cp:revision>
  <dcterms:modified xsi:type="dcterms:W3CDTF">2020-03-22T08:46:25Z</dcterms:modified>
</cp:coreProperties>
</file>